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0016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0016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0016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A2C8DC34-A915-46E5-96DE-372497F118ED}" type="datetimeFigureOut">
              <a:rPr lang="en-US" smtClean="0"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B478E2F6-9688-473A-9EEA-C1024E3EDEB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2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Word: </a:t>
            </a:r>
            <a:r>
              <a:rPr lang="en-US" dirty="0" err="1" smtClean="0"/>
              <a:t>tain</a:t>
            </a:r>
            <a:r>
              <a:rPr lang="en-US" dirty="0" smtClean="0"/>
              <a:t>, ten, tent = 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600" dirty="0"/>
              <a:t> </a:t>
            </a:r>
            <a:r>
              <a:rPr lang="en-US" sz="3600" dirty="0" smtClean="0"/>
              <a:t>abstain (v)  to hold back from an activity by choice; to hold back from voting</a:t>
            </a:r>
          </a:p>
          <a:p>
            <a:pPr>
              <a:buFont typeface="Wingdings" pitchFamily="2" charset="2"/>
              <a:buChar char="v"/>
            </a:pPr>
            <a:endParaRPr lang="en-US" sz="3600" dirty="0" smtClean="0"/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 contain (v) to hold; to have within</a:t>
            </a:r>
          </a:p>
          <a:p>
            <a:pPr>
              <a:buFont typeface="Wingdings" pitchFamily="2" charset="2"/>
              <a:buChar char="v"/>
            </a:pPr>
            <a:endParaRPr lang="en-US" sz="2800" dirty="0"/>
          </a:p>
          <a:p>
            <a:pPr>
              <a:buFont typeface="Wingdings" pitchFamily="2" charset="2"/>
              <a:buChar char="v"/>
            </a:pPr>
            <a:endParaRPr lang="en-US" sz="2800" dirty="0"/>
          </a:p>
        </p:txBody>
      </p:sp>
      <p:pic>
        <p:nvPicPr>
          <p:cNvPr id="1026" name="Picture 2" descr="C:\Users\vjdean\AppData\Local\Microsoft\Windows\Temporary Internet Files\Content.IE5\CSPLUNFM\MC900288996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1960" y="4724400"/>
            <a:ext cx="1828800" cy="1669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0930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Word list: </a:t>
            </a:r>
            <a:r>
              <a:rPr lang="en-US" dirty="0" err="1" smtClean="0"/>
              <a:t>tain</a:t>
            </a:r>
            <a:r>
              <a:rPr lang="en-US" dirty="0" smtClean="0"/>
              <a:t>, ten, tent = 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tendon (n) a band of tough fibrous tissue that holds a muscle to a bone</a:t>
            </a:r>
          </a:p>
          <a:p>
            <a:pPr>
              <a:buFont typeface="Wingdings" pitchFamily="2" charset="2"/>
              <a:buChar char="v"/>
            </a:pPr>
            <a:r>
              <a:rPr lang="en-US" sz="3600" dirty="0" smtClean="0"/>
              <a:t>tentative (adj)  holding back on the final decision; uncertain; hesitant; not fully agreed upon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82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Word: </a:t>
            </a:r>
            <a:r>
              <a:rPr lang="en-US" dirty="0" err="1" smtClean="0"/>
              <a:t>tain</a:t>
            </a:r>
            <a:r>
              <a:rPr lang="en-US" dirty="0" smtClean="0"/>
              <a:t>, ten, tent = 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/>
              <a:t>d</a:t>
            </a:r>
            <a:r>
              <a:rPr lang="en-US" sz="3200" dirty="0" smtClean="0"/>
              <a:t>etain (v) to hold back; to delay; to keep from proceeding</a:t>
            </a:r>
          </a:p>
          <a:p>
            <a:pPr>
              <a:buFont typeface="Wingdings" pitchFamily="2" charset="2"/>
              <a:buChar char="v"/>
            </a:pPr>
            <a:endParaRPr lang="en-US" sz="3200" dirty="0"/>
          </a:p>
          <a:p>
            <a:pPr>
              <a:buFont typeface="Wingdings" pitchFamily="2" charset="2"/>
              <a:buChar char="v"/>
            </a:pPr>
            <a:r>
              <a:rPr lang="en-US" sz="3200" dirty="0"/>
              <a:t>d</a:t>
            </a:r>
            <a:r>
              <a:rPr lang="en-US" sz="3200" dirty="0" smtClean="0"/>
              <a:t>etention (n) a period of time in which someone is held back; a form of punishment by holding someone after school hours </a:t>
            </a:r>
          </a:p>
          <a:p>
            <a:pPr>
              <a:buFont typeface="Wingdings" pitchFamily="2" charset="2"/>
              <a:buChar char="v"/>
            </a:pPr>
            <a:endParaRPr lang="en-US" sz="3200" dirty="0"/>
          </a:p>
        </p:txBody>
      </p:sp>
      <p:pic>
        <p:nvPicPr>
          <p:cNvPr id="2050" name="Picture 2" descr="C:\Users\vjdean\AppData\Local\Microsoft\Windows\Temporary Internet Files\Content.IE5\WH7XBN4W\MC900078790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5334000"/>
            <a:ext cx="1459622" cy="1308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0102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Word: </a:t>
            </a:r>
            <a:r>
              <a:rPr lang="en-US" dirty="0" err="1" smtClean="0"/>
              <a:t>tain</a:t>
            </a:r>
            <a:r>
              <a:rPr lang="en-US" dirty="0" smtClean="0"/>
              <a:t>, ten, tent = 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en-US" sz="3200" dirty="0" smtClean="0"/>
              <a:t>extend (v) to hold out; to unbend; to stretch or spread out; to offer</a:t>
            </a:r>
          </a:p>
          <a:p>
            <a:pPr marL="0" indent="0">
              <a:buNone/>
            </a:pPr>
            <a:endParaRPr lang="en-US" sz="3200" dirty="0"/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 patent (n)  legal ownership of an invention held by the creator; exclusive right or ownership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666120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Root Word: </a:t>
            </a:r>
            <a:r>
              <a:rPr lang="en-US" dirty="0" err="1" smtClean="0"/>
              <a:t>tain</a:t>
            </a:r>
            <a:r>
              <a:rPr lang="en-US" dirty="0" smtClean="0"/>
              <a:t>, ten, tent = hold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>
              <a:buFont typeface="Wingdings" pitchFamily="2" charset="2"/>
              <a:buChar char="v"/>
            </a:pPr>
            <a:r>
              <a:rPr lang="en-US" sz="3200" dirty="0"/>
              <a:t>t</a:t>
            </a:r>
            <a:r>
              <a:rPr lang="en-US" sz="3200" dirty="0" smtClean="0"/>
              <a:t>enant (n) a holder of land rights; a person who holds the right to live in a residence; an occupant</a:t>
            </a:r>
          </a:p>
          <a:p>
            <a:pPr>
              <a:buFont typeface="Wingdings" pitchFamily="2" charset="2"/>
              <a:buChar char="v"/>
            </a:pPr>
            <a:r>
              <a:rPr lang="en-US" sz="3200" dirty="0" smtClean="0"/>
              <a:t>retainer (n)  something that holds something else in; a device that holds something in  </a:t>
            </a:r>
          </a:p>
          <a:p>
            <a:pPr>
              <a:buFont typeface="Wingdings" pitchFamily="2" charset="2"/>
              <a:buChar char="v"/>
            </a:pPr>
            <a:endParaRPr lang="en-US" sz="3200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v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142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43</TotalTime>
  <Words>235</Words>
  <Application>Microsoft Office PowerPoint</Application>
  <PresentationFormat>On-screen Show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Angles</vt:lpstr>
      <vt:lpstr>Root Word: tain, ten, tent = hold</vt:lpstr>
      <vt:lpstr>Word list: tain, ten, tent = hold</vt:lpstr>
      <vt:lpstr>Root Word: tain, ten, tent = hold</vt:lpstr>
      <vt:lpstr>Root Word: tain, ten, tent = hold</vt:lpstr>
      <vt:lpstr>Root Word: tain, ten, tent = hold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Root Word: tain, ten, tent = hold</dc:title>
  <dc:creator>vjdean</dc:creator>
  <cp:lastModifiedBy>vjdean</cp:lastModifiedBy>
  <cp:revision>5</cp:revision>
  <dcterms:created xsi:type="dcterms:W3CDTF">2012-11-06T18:34:25Z</dcterms:created>
  <dcterms:modified xsi:type="dcterms:W3CDTF">2012-11-09T18:56:00Z</dcterms:modified>
</cp:coreProperties>
</file>